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5" r:id="rId4"/>
    <p:sldId id="264" r:id="rId5"/>
    <p:sldId id="262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20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4BC7-A202-45B1-8C76-9EC523AD921E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54780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F4FC-38BB-4BDD-8924-B40EE99049FE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68708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2FA0A-A3C3-4548-98AA-C3A5FE54CF61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89619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2185A-F8EB-4069-B81B-549AAD012C82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22440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49A2E-BC47-4DFF-A43B-C741AFD69EE6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6709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FF62A-0146-4377-9DAF-2DF22574943A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81888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98D9C-97F6-462B-AAC8-363E36815802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73985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E9E36-9053-4DB3-8DB9-46AC5B8022A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83619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2DA25-9E16-42BB-86C3-2125CD569C9E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48002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11403-DE2A-460B-B00D-BDA90105134E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8116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y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5531-0358-4022-8EC8-11A99540FD0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2509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text styles</a:t>
            </a:r>
          </a:p>
          <a:p>
            <a:pPr lvl="1"/>
            <a:r>
              <a:rPr lang="en-GB" altLang="cy-GB" smtClean="0"/>
              <a:t>Second level</a:t>
            </a:r>
          </a:p>
          <a:p>
            <a:pPr lvl="2"/>
            <a:r>
              <a:rPr lang="en-GB" altLang="cy-GB" smtClean="0"/>
              <a:t>Third level</a:t>
            </a:r>
          </a:p>
          <a:p>
            <a:pPr lvl="3"/>
            <a:r>
              <a:rPr lang="en-GB" altLang="cy-GB" smtClean="0"/>
              <a:t>Fourth level</a:t>
            </a:r>
          </a:p>
          <a:p>
            <a:pPr lvl="4"/>
            <a:r>
              <a:rPr lang="en-GB" altLang="cy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34EA3FC-05AD-431C-867D-93BC2754DCC5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  <p:pic>
        <p:nvPicPr>
          <p:cNvPr id="1031" name="Picture 6" descr="gig-white-blu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157913"/>
            <a:ext cx="11525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539552" y="404664"/>
            <a:ext cx="8749605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O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Dduw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Tad,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cyfeiria'n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traed</a:t>
            </a:r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O heavenly Father, lead us on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A'n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tywys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taith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Our journey in your Way,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Dangosa'r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ffordd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drwy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gwmwl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thân</a:t>
            </a:r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As long ago by fire and cloud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Fel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gwnaethost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lawer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gwaith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Still be our guide today.</a:t>
            </a:r>
          </a:p>
          <a:p>
            <a:pPr eaLnBrk="1" hangingPunct="1"/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755576" y="260648"/>
            <a:ext cx="7778750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2800" dirty="0" err="1" smtClean="0">
                <a:solidFill>
                  <a:schemeClr val="bg1"/>
                </a:solidFill>
                <a:latin typeface="Arial" charset="0"/>
              </a:rPr>
              <a:t>Cytgan</a:t>
            </a:r>
            <a:r>
              <a:rPr lang="en-GB" altLang="cy-GB" sz="2800" dirty="0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GB" altLang="cy-GB" sz="2800" i="1" dirty="0" smtClean="0">
                <a:solidFill>
                  <a:srgbClr val="FFFF00"/>
                </a:solidFill>
                <a:latin typeface="Arial" charset="0"/>
              </a:rPr>
              <a:t>Chorus</a:t>
            </a:r>
          </a:p>
          <a:p>
            <a:pPr eaLnBrk="1" hangingPunct="1"/>
            <a:endParaRPr lang="en-GB" altLang="cy-GB" sz="900" i="1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Ynot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gobeithiwn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You alone, Lord, are our vision,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Ynot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rhown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holl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ffydd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You alone, Lord, are our guide,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hyd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siwrne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arwain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ni</a:t>
            </a:r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O lead us on in faith each day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Yng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nghwmni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Crist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bob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. 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With Jesus at our side.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57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611560" y="388977"/>
            <a:ext cx="7994774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O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Iesu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Grist,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Goleuni'r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Byd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O Jesus Christ, Light of the World,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cyfaill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gorau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wyt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Our true companion and friend,</a:t>
            </a:r>
          </a:p>
          <a:p>
            <a:pPr eaLnBrk="1" hangingPunct="1"/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Pan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fo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tywyllwch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bob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llaw</a:t>
            </a:r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When all is darkness, light the path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Goleua'r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ffordd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Towards our journey's end.</a:t>
            </a:r>
          </a:p>
          <a:p>
            <a:pPr eaLnBrk="1" hangingPunct="1"/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6286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755576" y="260648"/>
            <a:ext cx="7778750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2800" dirty="0" err="1" smtClean="0">
                <a:solidFill>
                  <a:schemeClr val="bg1"/>
                </a:solidFill>
                <a:latin typeface="Arial" charset="0"/>
              </a:rPr>
              <a:t>Cytgan</a:t>
            </a:r>
            <a:r>
              <a:rPr lang="en-GB" altLang="cy-GB" sz="2800" dirty="0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GB" altLang="cy-GB" sz="2800" i="1" dirty="0" smtClean="0">
                <a:solidFill>
                  <a:srgbClr val="FFFF00"/>
                </a:solidFill>
                <a:latin typeface="Arial" charset="0"/>
              </a:rPr>
              <a:t>Chorus</a:t>
            </a:r>
          </a:p>
          <a:p>
            <a:pPr eaLnBrk="1" hangingPunct="1"/>
            <a:endParaRPr lang="en-GB" altLang="cy-GB" sz="900" i="1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Ynot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gobeithiwn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You alone, Lord, are our vision,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Ynot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rhown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holl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ffydd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You alone, Lord, are our guide,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hyd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siwrne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arwain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ni</a:t>
            </a:r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O lead us on in faith each day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Yng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nghwmni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Crist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bob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. 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With Jesus at our side.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515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611560" y="388977"/>
            <a:ext cx="7994774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O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Ysbryd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Glân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rho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gymorth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ni</a:t>
            </a:r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O Holy Spirit, guide our hearts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Ym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mhob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un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dewis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chais</a:t>
            </a:r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In every desire and choice,</a:t>
            </a:r>
          </a:p>
          <a:p>
            <a:pPr eaLnBrk="1" hangingPunct="1"/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I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garu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Duw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gwneud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waith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Help us to love and freely serve</a:t>
            </a:r>
          </a:p>
          <a:p>
            <a:pPr eaLnBrk="1" hangingPunct="1"/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gwrando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dy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lais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And learn to hear your voice.</a:t>
            </a:r>
          </a:p>
          <a:p>
            <a:pPr eaLnBrk="1" hangingPunct="1"/>
            <a:endParaRPr lang="en-GB" altLang="cy-GB" sz="4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5807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755576" y="260648"/>
            <a:ext cx="7778750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2800" dirty="0" err="1" smtClean="0">
                <a:solidFill>
                  <a:schemeClr val="bg1"/>
                </a:solidFill>
                <a:latin typeface="Arial" charset="0"/>
              </a:rPr>
              <a:t>Cytgan</a:t>
            </a:r>
            <a:r>
              <a:rPr lang="en-GB" altLang="cy-GB" sz="2800" dirty="0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GB" altLang="cy-GB" sz="2800" i="1" dirty="0" smtClean="0">
                <a:solidFill>
                  <a:srgbClr val="FFFF00"/>
                </a:solidFill>
                <a:latin typeface="Arial" charset="0"/>
              </a:rPr>
              <a:t>Chorus</a:t>
            </a:r>
          </a:p>
          <a:p>
            <a:pPr eaLnBrk="1" hangingPunct="1"/>
            <a:endParaRPr lang="en-GB" altLang="cy-GB" sz="900" i="1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Ynot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gobeithiwn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You alone, Lord, are our vision,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Ynot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rhown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holl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ffydd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You alone, Lord, are our guide,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hyd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siwrne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arwain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ni</a:t>
            </a:r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O lead us on in faith each day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Yng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nghwmni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Crist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bob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. 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With Jesus at our side.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3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611560" y="388977"/>
            <a:ext cx="7994774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O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Dduw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y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Drindod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Sanctaidd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Un,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O Holy God the Three in One,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beichiau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rown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Yours is the strength we need,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Dy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nerth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sy'n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ddigon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at y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daith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We give to you our burdens now,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Lle'r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dilynwn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. 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And follow where you lead.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42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755576" y="260648"/>
            <a:ext cx="7778750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cy-GB" sz="2800" dirty="0" err="1" smtClean="0">
                <a:solidFill>
                  <a:schemeClr val="bg1"/>
                </a:solidFill>
                <a:latin typeface="Arial" charset="0"/>
              </a:rPr>
              <a:t>Cytgan</a:t>
            </a:r>
            <a:r>
              <a:rPr lang="en-GB" altLang="cy-GB" sz="2800" dirty="0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GB" altLang="cy-GB" sz="2800" i="1" dirty="0" smtClean="0">
                <a:solidFill>
                  <a:srgbClr val="FFFF00"/>
                </a:solidFill>
                <a:latin typeface="Arial" charset="0"/>
              </a:rPr>
              <a:t>Chorus</a:t>
            </a:r>
          </a:p>
          <a:p>
            <a:pPr eaLnBrk="1" hangingPunct="1"/>
            <a:endParaRPr lang="en-GB" altLang="cy-GB" sz="900" i="1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Ynot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gobeithiwn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You alone, Lord, are our vision,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Ynot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Ti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rhown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holl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ffydd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,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You alone, Lord, are our guide,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hyd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siwrne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arwain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ni</a:t>
            </a:r>
            <a:endParaRPr lang="en-GB" altLang="cy-GB" sz="4000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O lead us on in faith each day</a:t>
            </a:r>
          </a:p>
          <a:p>
            <a:pPr eaLnBrk="1" hangingPunct="1"/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Yng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nghwmni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Crist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 bob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charset="0"/>
              </a:rPr>
              <a:t>dydd</a:t>
            </a:r>
            <a:r>
              <a:rPr lang="en-GB" altLang="cy-GB" sz="4000" dirty="0" smtClean="0">
                <a:solidFill>
                  <a:schemeClr val="bg1"/>
                </a:solidFill>
                <a:latin typeface="Arial" charset="0"/>
              </a:rPr>
              <a:t>. </a:t>
            </a:r>
          </a:p>
          <a:p>
            <a:pPr eaLnBrk="1" hangingPunct="1"/>
            <a:r>
              <a:rPr lang="en-GB" altLang="cy-GB" sz="3600" i="1" dirty="0" smtClean="0">
                <a:solidFill>
                  <a:srgbClr val="FFFF00"/>
                </a:solidFill>
                <a:latin typeface="Arial" charset="0"/>
              </a:rPr>
              <a:t>With Jesus at our side.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40752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52890" y="6093296"/>
            <a:ext cx="647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GB" altLang="cy-GB" sz="1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1800" dirty="0" err="1">
                <a:solidFill>
                  <a:schemeClr val="bg1"/>
                </a:solidFill>
                <a:latin typeface="Arial" charset="0"/>
              </a:rPr>
              <a:t>G</a:t>
            </a:r>
            <a:r>
              <a:rPr lang="en-GB" altLang="cy-GB" sz="1800" dirty="0" err="1" smtClean="0">
                <a:solidFill>
                  <a:schemeClr val="bg1"/>
                </a:solidFill>
                <a:latin typeface="Arial" charset="0"/>
              </a:rPr>
              <a:t>eiriau</a:t>
            </a:r>
            <a:r>
              <a:rPr lang="en-GB" altLang="cy-GB" sz="1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altLang="cy-GB" sz="1800" dirty="0" err="1" smtClean="0">
                <a:solidFill>
                  <a:schemeClr val="bg1"/>
                </a:solidFill>
                <a:latin typeface="Arial" charset="0"/>
              </a:rPr>
              <a:t>gwreiddiol</a:t>
            </a:r>
            <a:r>
              <a:rPr lang="en-GB" altLang="cy-GB" sz="1800" dirty="0" smtClean="0">
                <a:solidFill>
                  <a:schemeClr val="bg1"/>
                </a:solidFill>
                <a:latin typeface="Arial" charset="0"/>
              </a:rPr>
              <a:t> © Cass </a:t>
            </a:r>
            <a:r>
              <a:rPr lang="en-GB" altLang="cy-GB" sz="1800" dirty="0" err="1" smtClean="0">
                <a:solidFill>
                  <a:schemeClr val="bg1"/>
                </a:solidFill>
                <a:latin typeface="Arial" charset="0"/>
              </a:rPr>
              <a:t>Meurig</a:t>
            </a:r>
            <a:endParaRPr lang="en-GB" altLang="cy-GB" sz="1800" dirty="0">
              <a:solidFill>
                <a:schemeClr val="bg1"/>
              </a:solidFill>
              <a:latin typeface="Arial" charset="0"/>
            </a:endParaRPr>
          </a:p>
          <a:p>
            <a:endParaRPr lang="en-GB" altLang="cy-GB" sz="18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5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434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Calibri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</dc:creator>
  <cp:lastModifiedBy>G Jenkins</cp:lastModifiedBy>
  <cp:revision>28</cp:revision>
  <dcterms:created xsi:type="dcterms:W3CDTF">2004-06-14T19:13:38Z</dcterms:created>
  <dcterms:modified xsi:type="dcterms:W3CDTF">2016-06-10T10:14:49Z</dcterms:modified>
</cp:coreProperties>
</file>